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3" r:id="rId10"/>
    <p:sldId id="265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0E9E-20A8-A0C1-CC30-9F4464E41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85A1B-803A-6A88-AC2C-638586131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55553-6CBF-5395-0EB4-1BE840C1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86BA0-5A9D-0412-FE78-1D109831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83657-85DE-F1DB-F490-49D5521E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9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535C5-2AF5-C461-CB82-E55E963FA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8C865-B58E-B984-309C-6347E5269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3ED52-0BCC-8B5A-2B42-4637AE09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F9791-693C-A946-51C4-380A6636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1EA15-DAF1-B112-CDA1-3DD2E7A7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4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3A729-5C8C-C2E7-61F6-18FEFB67B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F627E-0BB4-4BF4-1D13-CB7DB55BA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DADBD-4F1F-99F8-60F3-94469F44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A3054-5CEC-09D2-D573-09BB294B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988CA-1CAF-0977-81D6-A58ED241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06B5-90DC-4B8A-44A6-A661F6EE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7B1AB-FE23-7FA9-A1D1-6C24B1290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F9D51-9957-2D71-D9F0-ADFCCC3A9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5E6B5-1850-29BE-F89E-A8844108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78B13-757E-B6F3-3ADE-32EE6076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5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5D69-5C06-2090-D0AE-46F57B5A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EBB79-30F7-E8D1-A424-949D965FB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4419F-49FD-BD75-E831-1E6B3243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8A5B7-C96E-2426-D897-38050765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7812C-2DAA-5DF6-CE1A-D9DDD0E8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D1DAA-9787-D6DA-503B-331398E2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854E6-556B-856A-9886-FED8E1AFB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5730B-457F-0DC4-2D71-01E6AEF26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A2C1C-5E8C-EB70-D402-1587E529B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306DE-BA51-3EA3-ABC8-D46D467F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849A5-ECBC-46E5-935C-30C5DEDE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2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F7886-4C46-8C77-251A-CE5E7AE8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99E2C-7CB7-73E4-D451-3896A1714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9945C-9CBC-CCFE-5139-8BF6A6EF7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7E9C3-2E01-FFE0-5469-9B3C45252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CA4C4-824F-BC48-6CF3-A170FAE97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BBB27B-2685-9E05-1A17-0C4432BC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6A97A-D657-C847-5984-6B711712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5761EF-B6F9-C5CB-0C44-A281F335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4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BB21E-0E8A-B0D0-2AAC-EEC4A6C3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10E67-F8B6-180A-D23B-FFA2FBC3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CEE29-5753-E611-B858-B739E163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2733D-DDB7-5485-2102-8142B993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A71B2-E588-7EF8-10AF-50FF23EF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073EF-2885-F01E-B537-DC5AEB336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2AA33-CFD8-10E7-07B0-7ACF7C52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34F1E-DB70-CAC0-CFC3-6991A7DBC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6E4E5-7169-4DF7-6401-AE425D27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5B186-A80B-FB4F-5D26-A189F4A33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91040-E51E-0842-AC88-86DA90BA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FAFCF-B28A-B564-6B4F-7F0DBDA4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70BE0-2102-650C-1DE3-1FD1144E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32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6399-0182-349A-4903-F0FDBAB4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224ECD-AED0-D3D6-6ACE-70FAA3837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25153-AF0C-A8A1-1F75-5957F4198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2C18A-09D4-E640-19D0-16153386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A9A0B-5A11-EF84-9AC1-11DD208E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FC140-ABB8-1228-6E03-03AB66DD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0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D4C21-1424-43F5-4275-00E35B0D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1A90B-EDE4-1A65-784D-165EFB423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8DF9F-DA78-1601-86C8-4DBF8C236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0B59-FA86-460B-A81B-D8BD03675AF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78096-CFB5-DEBE-15AC-F815A9C35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CFD65-159A-4739-95CA-5169F54EB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4AFE-EFCA-4A20-8B07-0FF037AA8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6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rasmus-brb.si/" TargetMode="External"/><Relationship Id="rId2" Type="http://schemas.openxmlformats.org/officeDocument/2006/relationships/hyperlink" Target="https://school-education.ec.europa.eu/h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rasmusprojekt7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37B53-B649-2BC7-8C82-6C4308E19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3. roditeljski sastanak</a:t>
            </a:r>
            <a:br>
              <a:rPr lang="hr-HR" dirty="0"/>
            </a:br>
            <a:r>
              <a:rPr lang="hr-HR" dirty="0"/>
              <a:t>4.b razreda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66FB0-8956-05E6-C7B8-8F0A09135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hr-HR" dirty="0"/>
          </a:p>
          <a:p>
            <a:pPr algn="r"/>
            <a:endParaRPr lang="hr-HR" dirty="0"/>
          </a:p>
          <a:p>
            <a:pPr algn="r"/>
            <a:r>
              <a:rPr lang="hr-HR" dirty="0"/>
              <a:t>Učiteljica: Jasenka Domazet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57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5EF4-F5BD-585D-7076-A59A69F7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Uključenost</a:t>
            </a:r>
            <a:r>
              <a:rPr lang="en-US" b="1" dirty="0"/>
              <a:t> </a:t>
            </a:r>
            <a:r>
              <a:rPr lang="en-US" b="1" dirty="0" err="1"/>
              <a:t>stručnjaka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svakog</a:t>
            </a:r>
            <a:r>
              <a:rPr lang="en-US" b="1" dirty="0"/>
              <a:t> </a:t>
            </a:r>
            <a:r>
              <a:rPr lang="en-US" b="1" dirty="0" err="1"/>
              <a:t>područja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lokalne</a:t>
            </a:r>
            <a:r>
              <a:rPr lang="en-US" b="1" dirty="0"/>
              <a:t> </a:t>
            </a:r>
            <a:r>
              <a:rPr lang="en-US" b="1" dirty="0" err="1"/>
              <a:t>zajednice</a:t>
            </a:r>
            <a:r>
              <a:rPr lang="en-US" b="1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A4DA2-2339-368D-2121-10FD30215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magistra</a:t>
            </a:r>
            <a:r>
              <a:rPr lang="en-US" dirty="0"/>
              <a:t> glume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lutkarstva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glumica</a:t>
            </a:r>
            <a:r>
              <a:rPr lang="en-US" dirty="0"/>
              <a:t> u HNK Osijek </a:t>
            </a:r>
          </a:p>
          <a:p>
            <a:r>
              <a:rPr lang="en-US" dirty="0" err="1"/>
              <a:t>likovna</a:t>
            </a:r>
            <a:r>
              <a:rPr lang="en-US" dirty="0"/>
              <a:t> </a:t>
            </a:r>
            <a:r>
              <a:rPr lang="en-US" dirty="0" err="1"/>
              <a:t>umjetnica</a:t>
            </a:r>
            <a:r>
              <a:rPr lang="en-US" dirty="0"/>
              <a:t> </a:t>
            </a:r>
            <a:r>
              <a:rPr lang="en-US" dirty="0" err="1"/>
              <a:t>asistentica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Akademiji</a:t>
            </a:r>
            <a:r>
              <a:rPr lang="en-US" dirty="0"/>
              <a:t> za </a:t>
            </a:r>
            <a:r>
              <a:rPr lang="en-US" dirty="0" err="1"/>
              <a:t>umjetnost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kulturu</a:t>
            </a:r>
            <a:r>
              <a:rPr lang="en-US" dirty="0"/>
              <a:t> Osijek </a:t>
            </a:r>
          </a:p>
          <a:p>
            <a:r>
              <a:rPr lang="en-US" dirty="0"/>
              <a:t>prof. </a:t>
            </a:r>
            <a:r>
              <a:rPr lang="en-US" dirty="0" err="1"/>
              <a:t>biologije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kemije</a:t>
            </a:r>
            <a:r>
              <a:rPr lang="en-US" dirty="0"/>
              <a:t> s </a:t>
            </a:r>
            <a:r>
              <a:rPr lang="en-US" dirty="0" err="1"/>
              <a:t>Matematičk</a:t>
            </a:r>
            <a:r>
              <a:rPr lang="hr-HR" dirty="0"/>
              <a:t>e</a:t>
            </a:r>
            <a:r>
              <a:rPr lang="en-US" dirty="0"/>
              <a:t> </a:t>
            </a:r>
            <a:r>
              <a:rPr lang="en-US" dirty="0" err="1"/>
              <a:t>gimnazije</a:t>
            </a:r>
            <a:endParaRPr lang="en-US" dirty="0"/>
          </a:p>
          <a:p>
            <a:r>
              <a:rPr lang="en-US" dirty="0" err="1"/>
              <a:t>suradnja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stručnjacima</a:t>
            </a:r>
            <a:r>
              <a:rPr lang="en-US" dirty="0"/>
              <a:t> </a:t>
            </a:r>
            <a:r>
              <a:rPr lang="en-US" dirty="0" err="1"/>
              <a:t>Muzeja</a:t>
            </a:r>
            <a:r>
              <a:rPr lang="en-US" dirty="0"/>
              <a:t> </a:t>
            </a:r>
            <a:r>
              <a:rPr lang="en-US" dirty="0" err="1"/>
              <a:t>Slavonije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Arheološkog</a:t>
            </a:r>
            <a:r>
              <a:rPr lang="en-US" dirty="0"/>
              <a:t> </a:t>
            </a:r>
            <a:r>
              <a:rPr lang="en-US" dirty="0" err="1"/>
              <a:t>muzeja</a:t>
            </a:r>
            <a:r>
              <a:rPr lang="en-US" dirty="0"/>
              <a:t> u </a:t>
            </a:r>
            <a:r>
              <a:rPr lang="en-US" dirty="0" err="1"/>
              <a:t>Osijeku</a:t>
            </a:r>
            <a:endParaRPr lang="hr-HR" dirty="0"/>
          </a:p>
          <a:p>
            <a:r>
              <a:rPr lang="hr-HR" dirty="0"/>
              <a:t>Etnografski muzej</a:t>
            </a:r>
          </a:p>
          <a:p>
            <a:r>
              <a:rPr lang="hr-HR" dirty="0"/>
              <a:t>PP Kopački rit, Prezentacijsko- edukacijski centar Tikveš</a:t>
            </a:r>
            <a:endParaRPr lang="en-US" dirty="0"/>
          </a:p>
          <a:p>
            <a:r>
              <a:rPr lang="en-US" dirty="0" err="1"/>
              <a:t>Kulturni</a:t>
            </a:r>
            <a:r>
              <a:rPr lang="en-US" dirty="0"/>
              <a:t> </a:t>
            </a:r>
            <a:r>
              <a:rPr lang="en-US" dirty="0" err="1"/>
              <a:t>centar</a:t>
            </a:r>
            <a:r>
              <a:rPr lang="en-US" dirty="0"/>
              <a:t> Osijek</a:t>
            </a:r>
          </a:p>
          <a:p>
            <a:r>
              <a:rPr lang="en-US" dirty="0" err="1"/>
              <a:t>Mjesni</a:t>
            </a:r>
            <a:r>
              <a:rPr lang="en-US" dirty="0"/>
              <a:t> </a:t>
            </a:r>
            <a:r>
              <a:rPr lang="en-US" dirty="0" err="1"/>
              <a:t>muzej</a:t>
            </a:r>
            <a:r>
              <a:rPr lang="en-US" dirty="0"/>
              <a:t> Ljubljana</a:t>
            </a:r>
          </a:p>
          <a:p>
            <a:r>
              <a:rPr lang="en-US" dirty="0" err="1"/>
              <a:t>Profesorica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s </a:t>
            </a:r>
            <a:r>
              <a:rPr lang="en-US" dirty="0" err="1"/>
              <a:t>Pedagoškog</a:t>
            </a:r>
            <a:r>
              <a:rPr lang="en-US" dirty="0"/>
              <a:t> </a:t>
            </a:r>
            <a:r>
              <a:rPr lang="en-US" dirty="0" err="1"/>
              <a:t>fakulteta</a:t>
            </a:r>
            <a:r>
              <a:rPr lang="en-US" dirty="0"/>
              <a:t> u </a:t>
            </a:r>
            <a:r>
              <a:rPr lang="en-US" dirty="0" err="1"/>
              <a:t>Ljubljani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94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6FF4-5B18-AB03-B29F-259EE719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Aktivnosti 1.: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4236-F8B6-1153-4B98-D63D280DC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Predstavljanje škola i razreda</a:t>
            </a:r>
          </a:p>
          <a:p>
            <a:r>
              <a:rPr lang="hr-HR" dirty="0"/>
              <a:t>Izrada logotipa projekta</a:t>
            </a:r>
          </a:p>
          <a:p>
            <a:r>
              <a:rPr lang="hr-HR" dirty="0" err="1"/>
              <a:t>Izvanučionička</a:t>
            </a:r>
            <a:r>
              <a:rPr lang="hr-HR" dirty="0"/>
              <a:t> nastava- Osijek-Drava</a:t>
            </a:r>
          </a:p>
          <a:p>
            <a:r>
              <a:rPr lang="hr-HR" dirty="0"/>
              <a:t>Glazbeno-scensko uprizorenje rijeke Drave</a:t>
            </a:r>
          </a:p>
          <a:p>
            <a:r>
              <a:rPr lang="hr-HR" dirty="0"/>
              <a:t>Likovne radionice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6711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DACA-B6F0-B8EE-8169-1A4F7DE43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Mobilnost Osijek (4 dana+2)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4C203-55AE-9C5F-E3B9-5DBE6B11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945"/>
            <a:ext cx="10515600" cy="4616018"/>
          </a:xfrm>
        </p:spPr>
        <p:txBody>
          <a:bodyPr>
            <a:normAutofit fontScale="77500" lnSpcReduction="20000"/>
          </a:bodyPr>
          <a:lstStyle/>
          <a:p>
            <a:r>
              <a:rPr lang="hr-HR" dirty="0" err="1"/>
              <a:t>Izvanučionička</a:t>
            </a:r>
            <a:r>
              <a:rPr lang="hr-HR" dirty="0"/>
              <a:t> nastava Osijek- Drava</a:t>
            </a:r>
          </a:p>
          <a:p>
            <a:r>
              <a:rPr lang="hr-HR" dirty="0"/>
              <a:t>Električni tramvaj</a:t>
            </a:r>
          </a:p>
          <a:p>
            <a:r>
              <a:rPr lang="hr-HR" dirty="0"/>
              <a:t>Posjet i radionice u Muzeju Slavonije</a:t>
            </a:r>
          </a:p>
          <a:p>
            <a:r>
              <a:rPr lang="hr-HR" dirty="0"/>
              <a:t>Dramske radionice</a:t>
            </a:r>
          </a:p>
          <a:p>
            <a:r>
              <a:rPr lang="hr-HR" dirty="0"/>
              <a:t>Vodenica- Kompa</a:t>
            </a:r>
          </a:p>
          <a:p>
            <a:r>
              <a:rPr lang="hr-HR" dirty="0"/>
              <a:t>Jednodnevni izlet učenika- Prezentacijsko edukacijski centar </a:t>
            </a:r>
          </a:p>
          <a:p>
            <a:pPr marL="0" indent="0">
              <a:buNone/>
            </a:pPr>
            <a:r>
              <a:rPr lang="hr-HR" dirty="0"/>
              <a:t>			      - </a:t>
            </a:r>
            <a:r>
              <a:rPr lang="hr-HR" sz="2800" dirty="0"/>
              <a:t>PP Kopački rit</a:t>
            </a:r>
          </a:p>
          <a:p>
            <a:pPr marL="0" indent="0">
              <a:buNone/>
            </a:pPr>
            <a:r>
              <a:rPr lang="hr-HR" dirty="0"/>
              <a:t>			     </a:t>
            </a:r>
            <a:r>
              <a:rPr lang="hr-HR" sz="2800" dirty="0"/>
              <a:t> - radionice u Etnografskom muzeju baranjske baštine (BM</a:t>
            </a:r>
            <a:r>
              <a:rPr lang="hr-HR" dirty="0"/>
              <a:t>)</a:t>
            </a:r>
          </a:p>
          <a:p>
            <a:pPr marL="3657600" lvl="8" indent="0">
              <a:buNone/>
            </a:pPr>
            <a:endParaRPr lang="hr-HR" dirty="0"/>
          </a:p>
          <a:p>
            <a:r>
              <a:rPr lang="hr-HR" dirty="0"/>
              <a:t>Likovna radionica</a:t>
            </a:r>
          </a:p>
          <a:p>
            <a:r>
              <a:rPr lang="hr-HR" dirty="0"/>
              <a:t>Poslijepodnevni i večernji program - priredba i prezentacija projekta za roditelje</a:t>
            </a:r>
          </a:p>
          <a:p>
            <a:pPr marL="0" indent="0">
              <a:buNone/>
            </a:pPr>
            <a:r>
              <a:rPr lang="hr-HR" dirty="0"/>
              <a:t>				         -  druženje</a:t>
            </a:r>
          </a:p>
          <a:p>
            <a:pPr marL="0" indent="0">
              <a:buNone/>
            </a:pPr>
            <a:r>
              <a:rPr lang="hr-HR" dirty="0"/>
              <a:t> 			                       -  </a:t>
            </a:r>
            <a:r>
              <a:rPr lang="hr-HR" dirty="0" err="1"/>
              <a:t>disco</a:t>
            </a:r>
            <a:r>
              <a:rPr lang="hr-HR" dirty="0"/>
              <a:t>/kino za učenike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082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5BCC-B4E5-9882-A2C1-2986B41DE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Mobilnost Ljubljana (4+2 dana)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C00E6-5955-BD78-DC6C-7D33B9DBF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Mjesni muzej Ljubljana</a:t>
            </a:r>
          </a:p>
          <a:p>
            <a:r>
              <a:rPr lang="hr-HR" dirty="0"/>
              <a:t>Krajinski park </a:t>
            </a:r>
            <a:r>
              <a:rPr lang="hr-HR" dirty="0" err="1"/>
              <a:t>Barje</a:t>
            </a:r>
            <a:endParaRPr lang="hr-HR" dirty="0"/>
          </a:p>
          <a:p>
            <a:r>
              <a:rPr lang="hr-HR" dirty="0" err="1"/>
              <a:t>Postojnska</a:t>
            </a:r>
            <a:r>
              <a:rPr lang="hr-HR" dirty="0"/>
              <a:t> jama</a:t>
            </a:r>
          </a:p>
          <a:p>
            <a:r>
              <a:rPr lang="hr-HR" dirty="0"/>
              <a:t>Piran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58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485E-8698-2FCC-582A-56698DFB3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34D9-0935-E074-C916-88142A2D1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Diseminacija</a:t>
            </a:r>
          </a:p>
          <a:p>
            <a:r>
              <a:rPr lang="hr-HR" dirty="0"/>
              <a:t>Evaluacija</a:t>
            </a:r>
          </a:p>
          <a:p>
            <a:r>
              <a:rPr lang="hr-HR" dirty="0"/>
              <a:t>Podjela rezultata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43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DE19-8464-840B-F087-0FE120F47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Učenici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22F0C-5AE7-E9AF-4907-17488FB73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Znati svoju e mail adrese i lozinku</a:t>
            </a:r>
          </a:p>
          <a:p>
            <a:r>
              <a:rPr lang="hr-HR" dirty="0"/>
              <a:t>Pristup </a:t>
            </a:r>
            <a:r>
              <a:rPr lang="hr-HR" dirty="0" err="1"/>
              <a:t>Twinspaceu</a:t>
            </a:r>
            <a:r>
              <a:rPr lang="hr-HR" dirty="0"/>
              <a:t> (ESEP) </a:t>
            </a:r>
            <a:r>
              <a:rPr lang="hr-HR" dirty="0">
                <a:hlinkClick r:id="rId2"/>
              </a:rPr>
              <a:t>https://school-education.ec.europa.eu/hr</a:t>
            </a:r>
            <a:endParaRPr lang="hr-HR" dirty="0"/>
          </a:p>
          <a:p>
            <a:r>
              <a:rPr lang="hr-HR" dirty="0"/>
              <a:t>Pristup web stranici Projekta </a:t>
            </a:r>
            <a:r>
              <a:rPr lang="hr-HR" dirty="0">
                <a:hlinkClick r:id="rId3"/>
              </a:rPr>
              <a:t>http://erasmus-brb.si/</a:t>
            </a:r>
            <a:endParaRPr lang="hr-HR" dirty="0"/>
          </a:p>
          <a:p>
            <a:r>
              <a:rPr lang="hr-HR" dirty="0"/>
              <a:t>Slanje podataka na školski projektni mail i oblak</a:t>
            </a:r>
          </a:p>
          <a:p>
            <a:r>
              <a:rPr lang="en-US" dirty="0">
                <a:hlinkClick r:id="rId4"/>
              </a:rPr>
              <a:t>erasmusprojekt7@gmail.com</a:t>
            </a:r>
            <a:endParaRPr lang="hr-H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9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FC9-F221-A033-3694-1C7C6D14C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Dnevni red: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18584-3ECD-7F56-2C4E-7D23FB8B5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 Erasmus + projekt</a:t>
            </a:r>
          </a:p>
          <a:p>
            <a:r>
              <a:rPr lang="hr-HR" dirty="0"/>
              <a:t>2. Planiranje putovanja za učenike 4. razreda</a:t>
            </a:r>
          </a:p>
          <a:p>
            <a:r>
              <a:rPr lang="hr-HR" dirty="0"/>
              <a:t>3. Razno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4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964F859-4C32-D134-0249-76B001BAD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5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E41A876F-3EAE-299F-79B8-85F51CB85B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8" b="178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6AE1FED-5F60-4A02-FFCE-B538794F2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452" y="161272"/>
            <a:ext cx="9358837" cy="68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7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2D7EC20-175B-9A72-BC56-09D2481FE6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4" r="1" b="1"/>
          <a:stretch/>
        </p:blipFill>
        <p:spPr>
          <a:xfrm>
            <a:off x="643467" y="643467"/>
            <a:ext cx="10905066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1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D1B8-D56E-AD51-7200-FB6A0AFC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KONKRETNI CILJEVI projekta (za učenike):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6A373-AC36-05D3-6A74-FD9BAF1E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Verdana" panose="020B0604030504040204" pitchFamily="34" charset="0"/>
              <a:buChar char="-"/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istražiti utjecaj grada na rijeku (bioraznolikost, ekologija)</a:t>
            </a:r>
          </a:p>
          <a:p>
            <a:pPr marL="342900" lvl="0" indent="-342900">
              <a:lnSpc>
                <a:spcPct val="107000"/>
              </a:lnSpc>
              <a:buFont typeface="Verdana" panose="020B0604030504040204" pitchFamily="34" charset="0"/>
              <a:buChar char="-"/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istražiti utjecaj rijeke na razvoj arhitekture grada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Verdana" panose="020B0604030504040204" pitchFamily="34" charset="0"/>
              <a:buChar char="-"/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usporediti utjecaje obaju gradova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4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3841A-790F-5794-626C-787B1D8E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Očekivani</a:t>
            </a:r>
            <a:r>
              <a:rPr lang="en-US" dirty="0"/>
              <a:t> </a:t>
            </a:r>
            <a:r>
              <a:rPr lang="en-US" dirty="0" err="1"/>
              <a:t>ishodi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E5530-223B-84EA-B507-3590C9D7D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24491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1.  </a:t>
            </a:r>
            <a:r>
              <a:rPr lang="en-US" dirty="0" err="1"/>
              <a:t>sudionici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: a)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stručnih</a:t>
            </a:r>
            <a:r>
              <a:rPr lang="en-US" dirty="0"/>
              <a:t> </a:t>
            </a:r>
            <a:r>
              <a:rPr lang="en-US" dirty="0" err="1"/>
              <a:t>kompetencija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	</a:t>
            </a:r>
            <a:r>
              <a:rPr lang="en-US" dirty="0"/>
              <a:t>                             b)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jezično-komunikativnih</a:t>
            </a:r>
            <a:r>
              <a:rPr lang="en-US" dirty="0"/>
              <a:t> </a:t>
            </a:r>
            <a:r>
              <a:rPr lang="en-US" dirty="0" err="1"/>
              <a:t>vještina</a:t>
            </a:r>
            <a:r>
              <a:rPr lang="hr-HR" dirty="0"/>
              <a:t>					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en-US" dirty="0"/>
              <a:t>                         </a:t>
            </a:r>
            <a:r>
              <a:rPr lang="hr-HR" dirty="0"/>
              <a:t>      </a:t>
            </a:r>
            <a:r>
              <a:rPr lang="en-US" dirty="0"/>
              <a:t> </a:t>
            </a:r>
            <a:r>
              <a:rPr lang="hr-HR" dirty="0"/>
              <a:t> </a:t>
            </a:r>
            <a:r>
              <a:rPr lang="en-US" dirty="0"/>
              <a:t>-</a:t>
            </a:r>
            <a:r>
              <a:rPr lang="hr-HR" dirty="0"/>
              <a:t> </a:t>
            </a:r>
            <a:r>
              <a:rPr lang="en-US" dirty="0" err="1"/>
              <a:t>razmjena</a:t>
            </a:r>
            <a:r>
              <a:rPr lang="en-US" dirty="0"/>
              <a:t> </a:t>
            </a:r>
            <a:r>
              <a:rPr lang="en-US" dirty="0" err="1"/>
              <a:t>iskustava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primjera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hr-HR" dirty="0"/>
              <a:t>		</a:t>
            </a:r>
            <a:r>
              <a:rPr lang="en-US" dirty="0"/>
              <a:t>               -</a:t>
            </a:r>
            <a:r>
              <a:rPr lang="hr-HR" dirty="0"/>
              <a:t> </a:t>
            </a:r>
            <a:r>
              <a:rPr lang="en-US" dirty="0" err="1"/>
              <a:t>proširivanje</a:t>
            </a:r>
            <a:r>
              <a:rPr lang="en-US" dirty="0"/>
              <a:t> </a:t>
            </a:r>
            <a:r>
              <a:rPr lang="en-US" dirty="0" err="1"/>
              <a:t>vidika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nastanak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za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projekte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</a:t>
            </a:r>
            <a:r>
              <a:rPr lang="hr-HR" dirty="0"/>
              <a:t>              </a:t>
            </a:r>
            <a:r>
              <a:rPr lang="en-US" dirty="0"/>
              <a:t>-</a:t>
            </a:r>
            <a:r>
              <a:rPr lang="hr-HR" dirty="0"/>
              <a:t> </a:t>
            </a:r>
            <a:r>
              <a:rPr lang="en-US" dirty="0" err="1"/>
              <a:t>prihvaćanje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razumijevanje</a:t>
            </a:r>
            <a:r>
              <a:rPr lang="en-US" dirty="0"/>
              <a:t> </a:t>
            </a:r>
            <a:r>
              <a:rPr lang="en-US" dirty="0" err="1"/>
              <a:t>kulturoloških</a:t>
            </a:r>
            <a:r>
              <a:rPr lang="en-US" dirty="0"/>
              <a:t> </a:t>
            </a:r>
            <a:r>
              <a:rPr lang="en-US" dirty="0" err="1"/>
              <a:t>razlika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Učenici</a:t>
            </a:r>
            <a:r>
              <a:rPr lang="hr-HR" b="1" dirty="0"/>
              <a:t>:        </a:t>
            </a:r>
            <a:r>
              <a:rPr lang="en-US" b="1" dirty="0"/>
              <a:t>-</a:t>
            </a: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kreativnosti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poboljšanje</a:t>
            </a:r>
            <a:r>
              <a:rPr lang="en-US" b="1" dirty="0"/>
              <a:t> </a:t>
            </a:r>
            <a:r>
              <a:rPr lang="en-US" b="1" dirty="0" err="1"/>
              <a:t>uspješnosti</a:t>
            </a:r>
            <a:r>
              <a:rPr lang="en-US" b="1" dirty="0"/>
              <a:t> </a:t>
            </a:r>
            <a:r>
              <a:rPr lang="en-US" b="1" dirty="0" err="1"/>
              <a:t>procesa</a:t>
            </a:r>
            <a:r>
              <a:rPr lang="en-US" b="1" dirty="0"/>
              <a:t> </a:t>
            </a:r>
            <a:r>
              <a:rPr lang="en-US" b="1" dirty="0" err="1"/>
              <a:t>učenja</a:t>
            </a:r>
            <a:endParaRPr lang="en-US" b="1" dirty="0"/>
          </a:p>
          <a:p>
            <a:pPr marL="0" indent="0">
              <a:buNone/>
            </a:pPr>
            <a:r>
              <a:rPr lang="hr-HR" b="1" dirty="0"/>
              <a:t>	         </a:t>
            </a:r>
            <a:r>
              <a:rPr lang="en-US" b="1" dirty="0"/>
              <a:t>-</a:t>
            </a:r>
            <a:r>
              <a:rPr lang="hr-HR" b="1" dirty="0"/>
              <a:t> </a:t>
            </a:r>
            <a:r>
              <a:rPr lang="en-US" b="1" dirty="0" err="1"/>
              <a:t>suradnja</a:t>
            </a:r>
            <a:r>
              <a:rPr lang="en-US" b="1" dirty="0"/>
              <a:t> s </a:t>
            </a:r>
            <a:r>
              <a:rPr lang="en-US" b="1" dirty="0" err="1"/>
              <a:t>vršnjacima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drugih</a:t>
            </a:r>
            <a:r>
              <a:rPr lang="en-US" b="1" dirty="0"/>
              <a:t> </a:t>
            </a:r>
            <a:r>
              <a:rPr lang="en-US" b="1" dirty="0" err="1"/>
              <a:t>škola</a:t>
            </a:r>
            <a:endParaRPr lang="en-US" b="1" dirty="0"/>
          </a:p>
          <a:p>
            <a:pPr marL="0" indent="0">
              <a:buNone/>
            </a:pPr>
            <a:r>
              <a:rPr lang="hr-HR" b="1" dirty="0"/>
              <a:t>	     </a:t>
            </a:r>
            <a:r>
              <a:rPr lang="en-US" b="1" dirty="0"/>
              <a:t>  </a:t>
            </a:r>
            <a:r>
              <a:rPr lang="hr-HR" b="1" dirty="0"/>
              <a:t> </a:t>
            </a:r>
            <a:r>
              <a:rPr lang="en-US" b="1" dirty="0"/>
              <a:t> -</a:t>
            </a:r>
            <a:r>
              <a:rPr lang="hr-HR" b="1" dirty="0"/>
              <a:t> </a:t>
            </a:r>
            <a:r>
              <a:rPr lang="en-US" b="1" dirty="0" err="1"/>
              <a:t>uspješnije</a:t>
            </a:r>
            <a:r>
              <a:rPr lang="en-US" b="1" dirty="0"/>
              <a:t> </a:t>
            </a:r>
            <a:r>
              <a:rPr lang="en-US" b="1" dirty="0" err="1"/>
              <a:t>usvajanje</a:t>
            </a:r>
            <a:r>
              <a:rPr lang="en-US" b="1" dirty="0"/>
              <a:t> </a:t>
            </a:r>
            <a:r>
              <a:rPr lang="en-US" b="1" dirty="0" err="1"/>
              <a:t>novih</a:t>
            </a:r>
            <a:r>
              <a:rPr lang="en-US" b="1" dirty="0"/>
              <a:t> </a:t>
            </a:r>
            <a:r>
              <a:rPr lang="en-US" b="1" dirty="0" err="1"/>
              <a:t>sadržaja</a:t>
            </a:r>
            <a:r>
              <a:rPr lang="en-US" b="1" dirty="0"/>
              <a:t> </a:t>
            </a:r>
            <a:r>
              <a:rPr lang="en-US" b="1" dirty="0" err="1"/>
              <a:t>uz</a:t>
            </a:r>
            <a:r>
              <a:rPr lang="en-US" b="1" dirty="0"/>
              <a:t> </a:t>
            </a:r>
            <a:r>
              <a:rPr lang="en-US" b="1" dirty="0" err="1"/>
              <a:t>pomoć</a:t>
            </a:r>
            <a:r>
              <a:rPr lang="en-US" b="1" dirty="0"/>
              <a:t> </a:t>
            </a:r>
            <a:r>
              <a:rPr lang="en-US" b="1" dirty="0" err="1"/>
              <a:t>novih</a:t>
            </a:r>
            <a:r>
              <a:rPr lang="en-US" b="1" dirty="0"/>
              <a:t> </a:t>
            </a:r>
            <a:r>
              <a:rPr lang="en-US" b="1" dirty="0" err="1"/>
              <a:t>informacijsko-komunikacijskih</a:t>
            </a:r>
            <a:r>
              <a:rPr lang="en-US" b="1" dirty="0"/>
              <a:t> </a:t>
            </a:r>
            <a:r>
              <a:rPr lang="hr-HR" b="1" dirty="0"/>
              <a:t>t</a:t>
            </a:r>
            <a:r>
              <a:rPr lang="en-US" b="1" dirty="0" err="1"/>
              <a:t>ehnologija</a:t>
            </a:r>
            <a:r>
              <a:rPr lang="hr-HR" b="1" dirty="0"/>
              <a:t> i </a:t>
            </a:r>
          </a:p>
          <a:p>
            <a:pPr marL="0" indent="0">
              <a:buNone/>
            </a:pPr>
            <a:r>
              <a:rPr lang="hr-HR" b="1" dirty="0"/>
              <a:t>	           jezično- komunikacijskih vještina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djelatnici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- </a:t>
            </a:r>
            <a:r>
              <a:rPr lang="en-US" dirty="0" err="1"/>
              <a:t>daljnji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kompetencija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poučavanje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</a:t>
            </a:r>
            <a:r>
              <a:rPr lang="hr-HR" dirty="0"/>
              <a:t>       </a:t>
            </a:r>
            <a:r>
              <a:rPr lang="en-US" dirty="0"/>
              <a:t>   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s </a:t>
            </a:r>
            <a:r>
              <a:rPr lang="en-US" dirty="0" err="1"/>
              <a:t>učenicima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                      </a:t>
            </a:r>
            <a:r>
              <a:rPr lang="hr-HR" dirty="0"/>
              <a:t>              </a:t>
            </a:r>
            <a:r>
              <a:rPr lang="en-US" dirty="0"/>
              <a:t>     -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kvalitete</a:t>
            </a:r>
            <a:r>
              <a:rPr lang="en-US" dirty="0"/>
              <a:t> </a:t>
            </a:r>
            <a:r>
              <a:rPr lang="en-US" dirty="0" err="1"/>
              <a:t>poučavanja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ideja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64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82A18-5ED7-8163-6ABF-F5B50DFB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Pristup kroz: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CADD-FAE2-10DC-899D-6728E4CA7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>
              <a:lnSpc>
                <a:spcPct val="107000"/>
              </a:lnSpc>
              <a:buFont typeface="+mj-lt"/>
              <a:buAutoNum type="arabicPeriod"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EKOLOGIJU I ODRŽIVI RAZVOJ</a:t>
            </a: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KREATIVNOST, UMJETNOST I KULTURU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9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441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3. roditeljski sastanak 4.b razreda</vt:lpstr>
      <vt:lpstr>Dnevni red: </vt:lpstr>
      <vt:lpstr>PowerPoint Presentation</vt:lpstr>
      <vt:lpstr>PowerPoint Presentation</vt:lpstr>
      <vt:lpstr>PowerPoint Presentation</vt:lpstr>
      <vt:lpstr>PowerPoint Presentation</vt:lpstr>
      <vt:lpstr>KONKRETNI CILJEVI projekta (za učenike):  </vt:lpstr>
      <vt:lpstr>Očekivani ishodi  </vt:lpstr>
      <vt:lpstr>Pristup kroz:  </vt:lpstr>
      <vt:lpstr>Uključenost stručnjaka iz svakog područja i lokalne zajednice: </vt:lpstr>
      <vt:lpstr>Aktivnosti 1.:</vt:lpstr>
      <vt:lpstr>Mobilnost Osijek (4 dana+2)</vt:lpstr>
      <vt:lpstr>Mobilnost Ljubljana (4+2 dana)</vt:lpstr>
      <vt:lpstr>Aktivnosti</vt:lpstr>
      <vt:lpstr>Učenici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roditeljski sastanak 4.b razreda</dc:title>
  <dc:creator>Jasenka</dc:creator>
  <cp:lastModifiedBy>Jasenka</cp:lastModifiedBy>
  <cp:revision>4</cp:revision>
  <dcterms:created xsi:type="dcterms:W3CDTF">2023-02-08T10:50:33Z</dcterms:created>
  <dcterms:modified xsi:type="dcterms:W3CDTF">2023-03-08T17:28:43Z</dcterms:modified>
</cp:coreProperties>
</file>